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317A9DD-C9CA-4AB6-8C8D-53E858C14F42}" type="slidenum">
              <a:rPr lang="es-ES" smtClean="0"/>
              <a:t>‹Nº›</a:t>
            </a:fld>
            <a:endParaRPr lang="es-E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317A9DD-C9CA-4AB6-8C8D-53E858C14F42}"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317A9DD-C9CA-4AB6-8C8D-53E858C14F42}" type="slidenum">
              <a:rPr lang="es-ES" smtClean="0"/>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317A9DD-C9CA-4AB6-8C8D-53E858C14F42}"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6317A9DD-C9CA-4AB6-8C8D-53E858C14F42}" type="slidenum">
              <a:rPr lang="es-ES" smtClean="0"/>
              <a:t>‹Nº›</a:t>
            </a:fld>
            <a:endParaRPr lang="es-E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6317A9DD-C9CA-4AB6-8C8D-53E858C14F42}"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6317A9DD-C9CA-4AB6-8C8D-53E858C14F42}" type="slidenum">
              <a:rPr lang="es-ES" smtClean="0"/>
              <a:t>‹Nº›</a:t>
            </a:fld>
            <a:endParaRPr lang="es-E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6317A9DD-C9CA-4AB6-8C8D-53E858C14F42}"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6317A9DD-C9CA-4AB6-8C8D-53E858C14F42}"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6317A9DD-C9CA-4AB6-8C8D-53E858C14F42}" type="slidenum">
              <a:rPr lang="es-ES" smtClean="0"/>
              <a:t>‹Nº›</a:t>
            </a:fld>
            <a:endParaRPr lang="es-E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1970940-A6B0-42E5-BC86-76DF9632F35E}" type="datetimeFigureOut">
              <a:rPr lang="es-ES" smtClean="0"/>
              <a:t>31/03/2014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6317A9DD-C9CA-4AB6-8C8D-53E858C14F42}" type="slidenum">
              <a:rPr lang="es-ES" smtClean="0"/>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1970940-A6B0-42E5-BC86-76DF9632F35E}" type="datetimeFigureOut">
              <a:rPr lang="es-ES" smtClean="0"/>
              <a:t>31/03/2014</a:t>
            </a:fld>
            <a:endParaRPr lang="es-E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s-E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6317A9DD-C9CA-4AB6-8C8D-53E858C14F42}" type="slidenum">
              <a:rPr lang="es-ES" smtClean="0"/>
              <a:t>‹Nº›</a:t>
            </a:fld>
            <a:endParaRPr lang="es-E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Coca-cola</a:t>
            </a:r>
            <a:endParaRPr lang="es-ES" dirty="0"/>
          </a:p>
        </p:txBody>
      </p:sp>
      <p:sp>
        <p:nvSpPr>
          <p:cNvPr id="3" name="2 Subtítulo"/>
          <p:cNvSpPr>
            <a:spLocks noGrp="1"/>
          </p:cNvSpPr>
          <p:nvPr>
            <p:ph type="subTitle" idx="1"/>
          </p:nvPr>
        </p:nvSpPr>
        <p:spPr/>
        <p:txBody>
          <a:bodyPr/>
          <a:lstStyle/>
          <a:p>
            <a:r>
              <a:rPr lang="es-ES" dirty="0"/>
              <a:t>John Pemberton</a:t>
            </a:r>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8483" y="3316627"/>
            <a:ext cx="3772888" cy="2664296"/>
          </a:xfrm>
          <a:prstGeom prst="rect">
            <a:avLst/>
          </a:prstGeom>
        </p:spPr>
      </p:pic>
    </p:spTree>
    <p:extLst>
      <p:ext uri="{BB962C8B-B14F-4D97-AF65-F5344CB8AC3E}">
        <p14:creationId xmlns:p14="http://schemas.microsoft.com/office/powerpoint/2010/main" val="53256602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heel(1)">
                                      <p:cBhvr>
                                        <p:cTn id="3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692696"/>
            <a:ext cx="6788224" cy="1440160"/>
          </a:xfrm>
        </p:spPr>
        <p:txBody>
          <a:bodyPr>
            <a:normAutofit fontScale="90000"/>
          </a:bodyPr>
          <a:lstStyle/>
          <a:p>
            <a:r>
              <a:rPr lang="es-ES" dirty="0" smtClean="0"/>
              <a:t>HISTORIA DE LA COCA-COLA</a:t>
            </a:r>
            <a:endParaRPr lang="es-ES" dirty="0"/>
          </a:p>
        </p:txBody>
      </p:sp>
      <p:sp>
        <p:nvSpPr>
          <p:cNvPr id="3" name="2 Marcador de contenido"/>
          <p:cNvSpPr>
            <a:spLocks noGrp="1"/>
          </p:cNvSpPr>
          <p:nvPr>
            <p:ph idx="1"/>
          </p:nvPr>
        </p:nvSpPr>
        <p:spPr>
          <a:xfrm>
            <a:off x="755576" y="2276872"/>
            <a:ext cx="7550224" cy="3816424"/>
          </a:xfrm>
        </p:spPr>
        <p:txBody>
          <a:bodyPr/>
          <a:lstStyle/>
          <a:p>
            <a:pPr marL="0" indent="0">
              <a:buNone/>
            </a:pPr>
            <a:r>
              <a:rPr lang="es-ES" b="1" dirty="0">
                <a:latin typeface="Calibri" pitchFamily="34" charset="0"/>
                <a:cs typeface="Calibri" pitchFamily="34" charset="0"/>
              </a:rPr>
              <a:t>Coca-Cola fue creada el 5 de Mayo de 1886. John </a:t>
            </a:r>
            <a:r>
              <a:rPr lang="es-ES" b="1" dirty="0" smtClean="0">
                <a:latin typeface="Calibri" pitchFamily="34" charset="0"/>
                <a:cs typeface="Calibri" pitchFamily="34" charset="0"/>
              </a:rPr>
              <a:t>Pemberton </a:t>
            </a:r>
            <a:r>
              <a:rPr lang="es-ES" b="1" dirty="0">
                <a:latin typeface="Calibri" pitchFamily="34" charset="0"/>
                <a:cs typeface="Calibri" pitchFamily="34" charset="0"/>
              </a:rPr>
              <a:t>su inventor, empezó a trabajar en la fórmula a los 54 años de edad.  En el último cómputo, extraoficial, el consumo mundial de Coca-Cola excedía de 45.000 botellas por segundo</a:t>
            </a:r>
            <a:r>
              <a:rPr lang="es-ES" b="1" dirty="0" smtClean="0">
                <a:latin typeface="Calibri" pitchFamily="34" charset="0"/>
                <a:cs typeface="Calibri" pitchFamily="34" charset="0"/>
              </a:rPr>
              <a:t>.</a:t>
            </a:r>
          </a:p>
          <a:p>
            <a:pPr marL="0" indent="0">
              <a:buNone/>
            </a:pPr>
            <a:endParaRPr lang="es-ES" b="1" dirty="0" smtClean="0">
              <a:latin typeface="Calibri" pitchFamily="34" charset="0"/>
              <a:cs typeface="Calibri" pitchFamily="34" charset="0"/>
            </a:endParaRPr>
          </a:p>
          <a:p>
            <a:pPr marL="0" indent="0">
              <a:buNone/>
            </a:pPr>
            <a:endParaRPr lang="es-ES"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6408" y="4454773"/>
            <a:ext cx="2292846" cy="1436850"/>
          </a:xfrm>
          <a:prstGeom prst="rect">
            <a:avLst/>
          </a:prstGeom>
        </p:spPr>
      </p:pic>
    </p:spTree>
    <p:extLst>
      <p:ext uri="{BB962C8B-B14F-4D97-AF65-F5344CB8AC3E}">
        <p14:creationId xmlns:p14="http://schemas.microsoft.com/office/powerpoint/2010/main" val="150603990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heel(1)">
                                      <p:cBhvr>
                                        <p:cTn id="3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692696"/>
            <a:ext cx="6788224" cy="1296144"/>
          </a:xfrm>
        </p:spPr>
        <p:txBody>
          <a:bodyPr>
            <a:normAutofit fontScale="90000"/>
          </a:bodyPr>
          <a:lstStyle/>
          <a:p>
            <a:r>
              <a:rPr lang="es-ES" dirty="0" smtClean="0"/>
              <a:t>JOHN STITH PEMBERTON (1831-1888)</a:t>
            </a:r>
            <a:endParaRPr lang="es-ES" dirty="0"/>
          </a:p>
        </p:txBody>
      </p:sp>
      <p:sp>
        <p:nvSpPr>
          <p:cNvPr id="4" name="3 Marcador de contenido"/>
          <p:cNvSpPr>
            <a:spLocks noGrp="1"/>
          </p:cNvSpPr>
          <p:nvPr>
            <p:ph idx="1"/>
          </p:nvPr>
        </p:nvSpPr>
        <p:spPr>
          <a:xfrm>
            <a:off x="755576" y="2132856"/>
            <a:ext cx="7550224" cy="3672408"/>
          </a:xfrm>
        </p:spPr>
        <p:txBody>
          <a:bodyPr>
            <a:normAutofit fontScale="92500" lnSpcReduction="10000"/>
          </a:bodyPr>
          <a:lstStyle/>
          <a:p>
            <a:pPr marL="0" indent="0">
              <a:buNone/>
            </a:pPr>
            <a:endParaRPr lang="es-ES" dirty="0" smtClean="0">
              <a:solidFill>
                <a:schemeClr val="tx1"/>
              </a:solidFill>
              <a:latin typeface="Calibri" pitchFamily="34" charset="0"/>
              <a:cs typeface="Calibri" pitchFamily="34" charset="0"/>
            </a:endParaRPr>
          </a:p>
          <a:p>
            <a:pPr marL="0" indent="0">
              <a:buNone/>
            </a:pPr>
            <a:r>
              <a:rPr lang="es-ES" dirty="0" smtClean="0">
                <a:solidFill>
                  <a:schemeClr val="tx1"/>
                </a:solidFill>
                <a:latin typeface="Calibri" pitchFamily="34" charset="0"/>
                <a:cs typeface="Calibri" pitchFamily="34" charset="0"/>
              </a:rPr>
              <a:t>su </a:t>
            </a:r>
            <a:r>
              <a:rPr lang="es-ES" dirty="0">
                <a:solidFill>
                  <a:schemeClr val="tx1"/>
                </a:solidFill>
                <a:latin typeface="Calibri" pitchFamily="34" charset="0"/>
                <a:cs typeface="Calibri" pitchFamily="34" charset="0"/>
              </a:rPr>
              <a:t>inventor, empezó a trabajar en la fórmula a los 54 años de edad.  En el último cómputo, extraoficial, el consumo mundial de Coca-Cola excedía de 45.000 botellas por segundo</a:t>
            </a:r>
            <a:r>
              <a:rPr lang="es-ES" dirty="0" smtClean="0">
                <a:solidFill>
                  <a:schemeClr val="tx1"/>
                </a:solidFill>
                <a:latin typeface="Calibri" pitchFamily="34" charset="0"/>
                <a:cs typeface="Calibri" pitchFamily="34" charset="0"/>
              </a:rPr>
              <a:t>.</a:t>
            </a:r>
            <a:r>
              <a:rPr lang="es-ES" dirty="0">
                <a:solidFill>
                  <a:schemeClr val="tx1"/>
                </a:solidFill>
                <a:latin typeface="Calibri" pitchFamily="34" charset="0"/>
                <a:cs typeface="Calibri" pitchFamily="34" charset="0"/>
              </a:rPr>
              <a:t> En 1886, se podía comprar un vaso de Coca-Cola por 5 céntimos en la farmacia Jacobs de Atlanta, primer establecimiento que comercializó el famoso refresco. Han pasado muchos años desde esos inicios en los que se vendían nueve vasos al día y, durante los mismos, la marca se ha consolidado como líder en el sector de bebidas, diversificando su producción y sus actuaciones y adaptándose a cada etapa y localización.</a:t>
            </a:r>
          </a:p>
          <a:p>
            <a:pPr marL="0" indent="0">
              <a:buNone/>
            </a:pPr>
            <a:endParaRPr lang="es-ES" dirty="0" smtClean="0">
              <a:solidFill>
                <a:schemeClr val="tx1"/>
              </a:solidFill>
              <a:latin typeface="Calibri" pitchFamily="34" charset="0"/>
              <a:cs typeface="Calibri" pitchFamily="34" charset="0"/>
            </a:endParaRPr>
          </a:p>
          <a:p>
            <a:pPr marL="0" indent="0">
              <a:buNone/>
            </a:pPr>
            <a:endParaRPr lang="es-ES" dirty="0">
              <a:solidFill>
                <a:schemeClr val="tx1"/>
              </a:solidFill>
              <a:latin typeface="Calibri" pitchFamily="34" charset="0"/>
              <a:cs typeface="Calibri" pitchFamily="34" charset="0"/>
            </a:endParaRPr>
          </a:p>
          <a:p>
            <a:pPr marL="0" indent="0">
              <a:buNone/>
            </a:pPr>
            <a:endParaRPr lang="es-ES" dirty="0"/>
          </a:p>
        </p:txBody>
      </p:sp>
      <p:pic>
        <p:nvPicPr>
          <p:cNvPr id="3" name="2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08104" y="4797151"/>
            <a:ext cx="1372130" cy="1368153"/>
          </a:xfrm>
          <a:prstGeom prst="rect">
            <a:avLst/>
          </a:prstGeom>
        </p:spPr>
      </p:pic>
    </p:spTree>
    <p:extLst>
      <p:ext uri="{BB962C8B-B14F-4D97-AF65-F5344CB8AC3E}">
        <p14:creationId xmlns:p14="http://schemas.microsoft.com/office/powerpoint/2010/main" val="2313223823"/>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wheel(1)">
                                      <p:cBhvr>
                                        <p:cTn id="15" dur="2000"/>
                                        <p:tgtEl>
                                          <p:spTgt spid="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1000"/>
                                        <p:tgtEl>
                                          <p:spTgt spid="3"/>
                                        </p:tgtEl>
                                      </p:cBhvr>
                                    </p:animEffect>
                                    <p:anim calcmode="lin" valueType="num">
                                      <p:cBhvr>
                                        <p:cTn id="21" dur="1000" fill="hold"/>
                                        <p:tgtEl>
                                          <p:spTgt spid="3"/>
                                        </p:tgtEl>
                                        <p:attrNameLst>
                                          <p:attrName>ppt_x</p:attrName>
                                        </p:attrNameLst>
                                      </p:cBhvr>
                                      <p:tavLst>
                                        <p:tav tm="0">
                                          <p:val>
                                            <p:strVal val="#ppt_x"/>
                                          </p:val>
                                        </p:tav>
                                        <p:tav tm="100000">
                                          <p:val>
                                            <p:strVal val="#ppt_x"/>
                                          </p:val>
                                        </p:tav>
                                      </p:tavLst>
                                    </p:anim>
                                    <p:anim calcmode="lin" valueType="num">
                                      <p:cBhvr>
                                        <p:cTn id="2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179301822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LINDSAY CARDENAS LUJAN</a:t>
            </a:r>
            <a:endParaRPr lang="es-ES" dirty="0"/>
          </a:p>
        </p:txBody>
      </p:sp>
      <p:pic>
        <p:nvPicPr>
          <p:cNvPr id="3" name="2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2603" y="1576387"/>
            <a:ext cx="3028950" cy="3705225"/>
          </a:xfrm>
          <a:prstGeom prst="rect">
            <a:avLst/>
          </a:prstGeom>
        </p:spPr>
      </p:pic>
    </p:spTree>
    <p:extLst>
      <p:ext uri="{BB962C8B-B14F-4D97-AF65-F5344CB8AC3E}">
        <p14:creationId xmlns:p14="http://schemas.microsoft.com/office/powerpoint/2010/main" val="761037253"/>
      </p:ext>
    </p:extLst>
  </p:cSld>
  <p:clrMapOvr>
    <a:masterClrMapping/>
  </p:clrMapOvr>
  <mc:AlternateContent xmlns:mc="http://schemas.openxmlformats.org/markup-compatibility/2006" xmlns:p14="http://schemas.microsoft.com/office/powerpoint/2010/main">
    <mc:Choice Requires="p14">
      <p:transition spd="slow" p14:dur="1200">
        <p14:flip dir="r"/>
        <p:sndAc>
          <p:stSnd>
            <p:snd r:embed="rId2" name="applause.wav"/>
          </p:stSnd>
        </p:sndAc>
      </p:transition>
    </mc:Choice>
    <mc:Fallback xmlns="">
      <p:transition spd="slow">
        <p:fade/>
        <p:sndAc>
          <p:stSnd>
            <p:snd r:embed="rId4" name="applause.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80">
                                          <p:stCondLst>
                                            <p:cond delay="0"/>
                                          </p:stCondLst>
                                        </p:cTn>
                                        <p:tgtEl>
                                          <p:spTgt spid="3"/>
                                        </p:tgtEl>
                                      </p:cBhvr>
                                    </p:animEffect>
                                    <p:anim calcmode="lin" valueType="num">
                                      <p:cBhvr>
                                        <p:cTn id="1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gtEl>
                                      </p:cBhvr>
                                      <p:to x="100000" y="60000"/>
                                    </p:animScale>
                                    <p:animScale>
                                      <p:cBhvr>
                                        <p:cTn id="22" dur="166" decel="50000">
                                          <p:stCondLst>
                                            <p:cond delay="676"/>
                                          </p:stCondLst>
                                        </p:cTn>
                                        <p:tgtEl>
                                          <p:spTgt spid="3"/>
                                        </p:tgtEl>
                                      </p:cBhvr>
                                      <p:to x="100000" y="100000"/>
                                    </p:animScale>
                                    <p:animScale>
                                      <p:cBhvr>
                                        <p:cTn id="23" dur="26">
                                          <p:stCondLst>
                                            <p:cond delay="1312"/>
                                          </p:stCondLst>
                                        </p:cTn>
                                        <p:tgtEl>
                                          <p:spTgt spid="3"/>
                                        </p:tgtEl>
                                      </p:cBhvr>
                                      <p:to x="100000" y="80000"/>
                                    </p:animScale>
                                    <p:animScale>
                                      <p:cBhvr>
                                        <p:cTn id="24" dur="166" decel="50000">
                                          <p:stCondLst>
                                            <p:cond delay="1338"/>
                                          </p:stCondLst>
                                        </p:cTn>
                                        <p:tgtEl>
                                          <p:spTgt spid="3"/>
                                        </p:tgtEl>
                                      </p:cBhvr>
                                      <p:to x="100000" y="100000"/>
                                    </p:animScale>
                                    <p:animScale>
                                      <p:cBhvr>
                                        <p:cTn id="25" dur="26">
                                          <p:stCondLst>
                                            <p:cond delay="1642"/>
                                          </p:stCondLst>
                                        </p:cTn>
                                        <p:tgtEl>
                                          <p:spTgt spid="3"/>
                                        </p:tgtEl>
                                      </p:cBhvr>
                                      <p:to x="100000" y="90000"/>
                                    </p:animScale>
                                    <p:animScale>
                                      <p:cBhvr>
                                        <p:cTn id="26" dur="166" decel="50000">
                                          <p:stCondLst>
                                            <p:cond delay="1668"/>
                                          </p:stCondLst>
                                        </p:cTn>
                                        <p:tgtEl>
                                          <p:spTgt spid="3"/>
                                        </p:tgtEl>
                                      </p:cBhvr>
                                      <p:to x="100000" y="100000"/>
                                    </p:animScale>
                                    <p:animScale>
                                      <p:cBhvr>
                                        <p:cTn id="27" dur="26">
                                          <p:stCondLst>
                                            <p:cond delay="1808"/>
                                          </p:stCondLst>
                                        </p:cTn>
                                        <p:tgtEl>
                                          <p:spTgt spid="3"/>
                                        </p:tgtEl>
                                      </p:cBhvr>
                                      <p:to x="100000" y="95000"/>
                                    </p:animScale>
                                    <p:animScale>
                                      <p:cBhvr>
                                        <p:cTn id="2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31</TotalTime>
  <Words>156</Words>
  <Application>Microsoft Office PowerPoint</Application>
  <PresentationFormat>Presentación en pantalla (4:3)</PresentationFormat>
  <Paragraphs>9</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NewsPrint</vt:lpstr>
      <vt:lpstr>Coca-cola</vt:lpstr>
      <vt:lpstr>HISTORIA DE LA COCA-COLA</vt:lpstr>
      <vt:lpstr>JOHN STITH PEMBERTON (1831-1888)</vt:lpstr>
      <vt:lpstr>Presentación de PowerPoint</vt:lpstr>
      <vt:lpstr>LINDSAY CARDENAS LUJAN</vt:lpstr>
    </vt:vector>
  </TitlesOfParts>
  <Company>Luffi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Coca-cola</dc:title>
  <dc:creator>Luffi</dc:creator>
  <cp:lastModifiedBy>Luffi</cp:lastModifiedBy>
  <cp:revision>4</cp:revision>
  <dcterms:created xsi:type="dcterms:W3CDTF">2014-03-30T19:38:52Z</dcterms:created>
  <dcterms:modified xsi:type="dcterms:W3CDTF">2014-03-31T13:29:29Z</dcterms:modified>
</cp:coreProperties>
</file>